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2"/>
  </p:notesMasterIdLst>
  <p:sldIdLst>
    <p:sldId id="256" r:id="rId2"/>
    <p:sldId id="257" r:id="rId3"/>
    <p:sldId id="265" r:id="rId4"/>
    <p:sldId id="266" r:id="rId5"/>
    <p:sldId id="260" r:id="rId6"/>
    <p:sldId id="262" r:id="rId7"/>
    <p:sldId id="263" r:id="rId8"/>
    <p:sldId id="264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urtney Muhlbach" initials="CM" lastIdx="11" clrIdx="0">
    <p:extLst>
      <p:ext uri="{19B8F6BF-5375-455C-9EA6-DF929625EA0E}">
        <p15:presenceInfo xmlns:p15="http://schemas.microsoft.com/office/powerpoint/2012/main" userId="94d33c04faa072a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94"/>
  </p:normalViewPr>
  <p:slideViewPr>
    <p:cSldViewPr snapToGrid="0">
      <p:cViewPr varScale="1">
        <p:scale>
          <a:sx n="121" d="100"/>
          <a:sy n="121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6T19:04:01.813" idx="2">
    <p:pos x="10" y="10"/>
    <p:text>Siara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6T19:08:26.762" idx="11">
    <p:pos x="10" y="10"/>
    <p:text>Danica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6T19:04:10.275" idx="3">
    <p:pos x="10" y="10"/>
    <p:text>Siara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6T19:04:16.689" idx="4">
    <p:pos x="10" y="10"/>
    <p:text>Siara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6T19:04:28.735" idx="5">
    <p:pos x="10" y="10"/>
    <p:text>Siara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6T19:05:34.699" idx="6">
    <p:pos x="10" y="10"/>
    <p:text>Courtney</p:text>
    <p:extLst>
      <p:ext uri="{C676402C-5697-4E1C-873F-D02D1690AC5C}">
        <p15:threadingInfo xmlns:p15="http://schemas.microsoft.com/office/powerpoint/2012/main" timeZoneBias="420"/>
      </p:ext>
    </p:extLst>
  </p:cm>
  <p:cm authorId="1" dt="2021-03-16T19:06:22.846" idx="7">
    <p:pos x="10" y="106"/>
    <p:text>correlation values &gt; .5 or &lt; -.5</p:text>
    <p:extLst>
      <p:ext uri="{C676402C-5697-4E1C-873F-D02D1690AC5C}">
        <p15:threadingInfo xmlns:p15="http://schemas.microsoft.com/office/powerpoint/2012/main" timeZoneBias="420">
          <p15:parentCm authorId="1" idx="6"/>
        </p15:threadingInfo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6T19:03:23.727" idx="1">
    <p:pos x="10" y="10"/>
    <p:text>Courtney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6T19:06:36.963" idx="8">
    <p:pos x="10" y="10"/>
    <p:text>Lauren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6T19:07:46.765" idx="9">
    <p:pos x="10" y="10"/>
    <p:text>Lauren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6T19:08:13.225" idx="10">
    <p:pos x="10" y="10"/>
    <p:text>Stacy</p:text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06F20A-6DCB-4E49-8B9A-BCACB2DB4D88}" type="datetimeFigureOut">
              <a:rPr lang="en-US" smtClean="0"/>
              <a:t>3/17/21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E0A0C5-5CD9-0A45-A7FF-203A9F2E8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167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Positive - GDP, Freedom, &lt;5 Deaths, Social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Negative - Thinness 1-19 years, Measles, Population, HIV/AIDs, Polio,  Adult Mortality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E0A0C5-5CD9-0A45-A7FF-203A9F2E8D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753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9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ottle covered with foil">
            <a:extLst>
              <a:ext uri="{FF2B5EF4-FFF2-40B4-BE49-F238E27FC236}">
                <a16:creationId xmlns:a16="http://schemas.microsoft.com/office/drawing/2014/main" id="{228071B1-CB99-A748-97EC-5CF6C39BF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4DE9C1-F89E-4A77-A2CE-5F931C90B2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859536"/>
            <a:ext cx="8991600" cy="1239894"/>
          </a:xfrm>
        </p:spPr>
        <p:txBody>
          <a:bodyPr>
            <a:normAutofit/>
          </a:bodyPr>
          <a:lstStyle/>
          <a:p>
            <a:r>
              <a:rPr lang="en-US" b="1" i="0" dirty="0">
                <a:solidFill>
                  <a:srgbClr val="24292E"/>
                </a:solidFill>
                <a:effectLst/>
                <a:latin typeface="-apple-system"/>
              </a:rPr>
              <a:t>What Makes People Happy?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57BF05-FF45-43E0-A324-B45B2AB24C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5242560"/>
            <a:ext cx="6801612" cy="123989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Lauren Gardner, Danica Tiegs,  Stacey Wai, Siara Leininger and Courtney Muhlbach</a:t>
            </a:r>
          </a:p>
        </p:txBody>
      </p:sp>
    </p:spTree>
    <p:extLst>
      <p:ext uri="{BB962C8B-B14F-4D97-AF65-F5344CB8AC3E}">
        <p14:creationId xmlns:p14="http://schemas.microsoft.com/office/powerpoint/2010/main" val="2037424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ottle covered with foil">
            <a:extLst>
              <a:ext uri="{FF2B5EF4-FFF2-40B4-BE49-F238E27FC236}">
                <a16:creationId xmlns:a16="http://schemas.microsoft.com/office/drawing/2014/main" id="{897DB0CB-BCB3-8D46-9AFB-31B48DFA0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87F81D-6C8A-4F52-AC9F-5E54BBDED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D3DC0-AB4C-4EE3-A951-06EF7EE56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4816366"/>
            <a:ext cx="7729728" cy="45199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2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0015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3A3EA-0657-4DD0-A555-4BDB566A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71671-520B-454C-9F1B-AFE52FFE2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24292E"/>
                </a:solidFill>
                <a:effectLst/>
                <a:latin typeface="-apple-system"/>
              </a:rPr>
              <a:t>What factors play into how happy a </a:t>
            </a:r>
            <a:r>
              <a:rPr lang="en-US" b="1" i="0">
                <a:solidFill>
                  <a:srgbClr val="24292E"/>
                </a:solidFill>
                <a:effectLst/>
                <a:latin typeface="-apple-system"/>
              </a:rPr>
              <a:t>general population is?</a:t>
            </a:r>
            <a:endParaRPr lang="en-US" b="1" i="0" dirty="0">
              <a:solidFill>
                <a:srgbClr val="24292E"/>
              </a:solidFill>
              <a:effectLst/>
              <a:latin typeface="-apple-system"/>
            </a:endParaRPr>
          </a:p>
          <a:p>
            <a:r>
              <a:rPr lang="en-US" b="1" dirty="0">
                <a:solidFill>
                  <a:srgbClr val="24292E"/>
                </a:solidFill>
                <a:latin typeface="-apple-system"/>
              </a:rPr>
              <a:t>Specifically, can we use data on alcohol consumption, health, and other social factors to predict how happy people in specific countries are?</a:t>
            </a:r>
            <a:endParaRPr lang="en-US" b="1" i="0" dirty="0">
              <a:solidFill>
                <a:srgbClr val="24292E"/>
              </a:solidFill>
              <a:effectLst/>
              <a:latin typeface="-apple-system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566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96BBC-83FB-40F6-94E5-45594A745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9A304-E73C-4EC6-906E-D2F5546FF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pulled data about various countries from the following locations:</a:t>
            </a:r>
          </a:p>
          <a:p>
            <a:pPr lvl="1"/>
            <a:r>
              <a:rPr lang="en-US" dirty="0"/>
              <a:t>World Health Organization (WHO) - Global Information System on Alcohol and Health</a:t>
            </a:r>
          </a:p>
          <a:p>
            <a:pPr lvl="1"/>
            <a:r>
              <a:rPr lang="en-US" dirty="0"/>
              <a:t>World Health Organization (WHO) – Life Expectancy and Health Data</a:t>
            </a:r>
          </a:p>
          <a:p>
            <a:pPr lvl="1"/>
            <a:r>
              <a:rPr lang="en-US" dirty="0"/>
              <a:t>Gallup Word Poll (GWP) – Happiness</a:t>
            </a:r>
          </a:p>
        </p:txBody>
      </p:sp>
    </p:spTree>
    <p:extLst>
      <p:ext uri="{BB962C8B-B14F-4D97-AF65-F5344CB8AC3E}">
        <p14:creationId xmlns:p14="http://schemas.microsoft.com/office/powerpoint/2010/main" val="1422626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894A-6B27-462F-96A3-DF2F1F5F5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Explored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76545-AD51-48E1-A5F1-4FBDDD9BA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494" y="2638044"/>
            <a:ext cx="3826598" cy="31019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b="1" u="sng" dirty="0"/>
              <a:t>Unsupervised Learning</a:t>
            </a:r>
          </a:p>
          <a:p>
            <a:r>
              <a:rPr lang="en-US" sz="1900" dirty="0"/>
              <a:t>Method: Clustering</a:t>
            </a:r>
          </a:p>
          <a:p>
            <a:r>
              <a:rPr lang="en-US" sz="1900" dirty="0"/>
              <a:t>Goals:</a:t>
            </a:r>
          </a:p>
          <a:p>
            <a:pPr lvl="1"/>
            <a:r>
              <a:rPr lang="en-US" sz="1900" dirty="0"/>
              <a:t>Explore the data</a:t>
            </a:r>
          </a:p>
          <a:p>
            <a:pPr lvl="1"/>
            <a:r>
              <a:rPr lang="en-US" sz="1900" dirty="0"/>
              <a:t>Identify groups</a:t>
            </a:r>
          </a:p>
          <a:p>
            <a:pPr lvl="1"/>
            <a:r>
              <a:rPr lang="en-US" sz="1900" dirty="0"/>
              <a:t>Find trends in each group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	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47D9F46-7913-4CD0-99B7-D321D3CC5117}"/>
              </a:ext>
            </a:extLst>
          </p:cNvPr>
          <p:cNvSpPr txBox="1">
            <a:spLocks/>
          </p:cNvSpPr>
          <p:nvPr/>
        </p:nvSpPr>
        <p:spPr>
          <a:xfrm>
            <a:off x="6248399" y="2638044"/>
            <a:ext cx="5114925" cy="32543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u="sng" dirty="0"/>
              <a:t>Supervised Learning</a:t>
            </a:r>
          </a:p>
          <a:p>
            <a:r>
              <a:rPr lang="en-US" dirty="0"/>
              <a:t>Method: Multiple Linear Regression</a:t>
            </a:r>
          </a:p>
          <a:p>
            <a:r>
              <a:rPr lang="en-US" dirty="0"/>
              <a:t>Goals:</a:t>
            </a:r>
          </a:p>
          <a:p>
            <a:pPr lvl="1"/>
            <a:r>
              <a:rPr lang="en-US" sz="1800" dirty="0"/>
              <a:t>Determine which features impact happiness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		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2258240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E0FC7D-AF5F-4D63-B81B-D7C455D31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400"/>
              <a:t>Correlation Matrix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328493-F63D-F14E-9CB5-A450EA8618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33" r="8390" b="1"/>
          <a:stretch/>
        </p:blipFill>
        <p:spPr>
          <a:xfrm>
            <a:off x="4654293" y="-1"/>
            <a:ext cx="753773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318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7A918-552A-49FC-BBBE-894441057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Clustering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17B365-FC72-EF48-9970-5776158731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3" y="1352304"/>
            <a:ext cx="7537706" cy="403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822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9">
            <a:extLst>
              <a:ext uri="{FF2B5EF4-FFF2-40B4-BE49-F238E27FC236}">
                <a16:creationId xmlns:a16="http://schemas.microsoft.com/office/drawing/2014/main" id="{23D9B6CF-87DD-47C7-B38D-7C5353D4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31BE04-AF22-476D-AE22-C1A4DA977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2133600"/>
            <a:ext cx="3044952" cy="1898904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Elbow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5BBBF-C8A7-46FE-981C-C1A364FC6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088" y="4352543"/>
            <a:ext cx="2668122" cy="138798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Concave part of the elbow determines the clusters needed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EFE2328B-DA12-4B90-BD82-3CCF13AF6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640080"/>
            <a:ext cx="6897625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7FF0B6-332F-4842-A5F8-EA360BD5F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0412" y="802767"/>
            <a:ext cx="6565392" cy="4937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C9A05B4E-3E41-47DE-844D-5C3FAA0C8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711" y="1693200"/>
            <a:ext cx="6543093" cy="335333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838E1F5-B1AE-4197-BBDA-CDFC01400EC0}"/>
              </a:ext>
            </a:extLst>
          </p:cNvPr>
          <p:cNvSpPr/>
          <p:nvPr/>
        </p:nvSpPr>
        <p:spPr>
          <a:xfrm>
            <a:off x="5850454" y="3198018"/>
            <a:ext cx="454818" cy="46196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513924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59DC4-7463-443C-89B9-7B8ADFBED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Maps the centroid of each cluster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D9352790-6682-4E12-8193-BC7D826492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78"/>
          <a:stretch/>
        </p:blipFill>
        <p:spPr>
          <a:xfrm>
            <a:off x="572044" y="783771"/>
            <a:ext cx="11047911" cy="59870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3DBFA5-D256-48B2-9520-AA5F8E7CF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80921"/>
            <a:ext cx="7729728" cy="602850"/>
          </a:xfrm>
        </p:spPr>
        <p:txBody>
          <a:bodyPr>
            <a:normAutofit fontScale="90000"/>
          </a:bodyPr>
          <a:lstStyle/>
          <a:p>
            <a:r>
              <a:rPr lang="en-US" dirty="0"/>
              <a:t>Parallel Coordinates</a:t>
            </a:r>
          </a:p>
        </p:txBody>
      </p:sp>
    </p:spTree>
    <p:extLst>
      <p:ext uri="{BB962C8B-B14F-4D97-AF65-F5344CB8AC3E}">
        <p14:creationId xmlns:p14="http://schemas.microsoft.com/office/powerpoint/2010/main" val="1555535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CE6A-5542-4335-8283-EAF488123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28232"/>
            <a:ext cx="7729728" cy="1188720"/>
          </a:xfrm>
        </p:spPr>
        <p:txBody>
          <a:bodyPr/>
          <a:lstStyle/>
          <a:p>
            <a:r>
              <a:rPr lang="en-US" dirty="0"/>
              <a:t>Multiple Linear Regression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63E596FB-C615-964D-9489-E21A57739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99162" y="1341083"/>
            <a:ext cx="8092812" cy="5395208"/>
          </a:xfr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85D80DDA-DEEF-2140-B2A2-39CEBB197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40" y="2529803"/>
            <a:ext cx="3763499" cy="250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18534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142</TotalTime>
  <Words>207</Words>
  <Application>Microsoft Macintosh PowerPoint</Application>
  <PresentationFormat>Widescreen</PresentationFormat>
  <Paragraphs>39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-apple-system</vt:lpstr>
      <vt:lpstr>Arial</vt:lpstr>
      <vt:lpstr>Calibri</vt:lpstr>
      <vt:lpstr>Gill Sans MT</vt:lpstr>
      <vt:lpstr>Parcel</vt:lpstr>
      <vt:lpstr>What Makes People Happy?</vt:lpstr>
      <vt:lpstr>Main Question</vt:lpstr>
      <vt:lpstr>Data Sources Used</vt:lpstr>
      <vt:lpstr>Methods Explored </vt:lpstr>
      <vt:lpstr>Correlation Matrix</vt:lpstr>
      <vt:lpstr>Clustering</vt:lpstr>
      <vt:lpstr>Elbow Method</vt:lpstr>
      <vt:lpstr>Parallel Coordinates</vt:lpstr>
      <vt:lpstr>Multiple Linear Regression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Predicting Happiness</dc:title>
  <dc:creator>Courtney Muhlbach</dc:creator>
  <cp:lastModifiedBy>Danica Tiegs</cp:lastModifiedBy>
  <cp:revision>20</cp:revision>
  <dcterms:created xsi:type="dcterms:W3CDTF">2021-03-17T01:21:03Z</dcterms:created>
  <dcterms:modified xsi:type="dcterms:W3CDTF">2021-03-18T01:42:42Z</dcterms:modified>
</cp:coreProperties>
</file>

<file path=docProps/thumbnail.jpeg>
</file>